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EC2A5-C38E-4A1C-83EB-0FDAE45803B3}" v="21" dt="2020-09-05T10:11:02.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4B0EC2A5-C38E-4A1C-83EB-0FDAE45803B3}"/>
    <pc:docChg chg="undo custSel mod addSld modSld">
      <pc:chgData name="Jason Arends" userId="2c6b8ff6-d8b8-40df-ace7-640c9656bcb6" providerId="ADAL" clId="{4B0EC2A5-C38E-4A1C-83EB-0FDAE45803B3}" dt="2020-09-05T11:52:06.386" v="302" actId="26606"/>
      <pc:docMkLst>
        <pc:docMk/>
      </pc:docMkLst>
      <pc:sldChg chg="addSp delSp modSp add mod setBg">
        <pc:chgData name="Jason Arends" userId="2c6b8ff6-d8b8-40df-ace7-640c9656bcb6" providerId="ADAL" clId="{4B0EC2A5-C38E-4A1C-83EB-0FDAE45803B3}" dt="2020-09-05T11:52:06.386" v="302" actId="26606"/>
        <pc:sldMkLst>
          <pc:docMk/>
          <pc:sldMk cId="3146631695" sldId="256"/>
        </pc:sldMkLst>
        <pc:spChg chg="mod">
          <ac:chgData name="Jason Arends" userId="2c6b8ff6-d8b8-40df-ace7-640c9656bcb6" providerId="ADAL" clId="{4B0EC2A5-C38E-4A1C-83EB-0FDAE45803B3}" dt="2020-09-05T11:52:06.386" v="302" actId="26606"/>
          <ac:spMkLst>
            <pc:docMk/>
            <pc:sldMk cId="3146631695" sldId="256"/>
            <ac:spMk id="2" creationId="{ECF9F505-6F10-4539-8F85-D7FA42C593E6}"/>
          </ac:spMkLst>
        </pc:spChg>
        <pc:spChg chg="mod">
          <ac:chgData name="Jason Arends" userId="2c6b8ff6-d8b8-40df-ace7-640c9656bcb6" providerId="ADAL" clId="{4B0EC2A5-C38E-4A1C-83EB-0FDAE45803B3}" dt="2020-09-04T12:50:44.130" v="35" actId="26606"/>
          <ac:spMkLst>
            <pc:docMk/>
            <pc:sldMk cId="3146631695" sldId="256"/>
            <ac:spMk id="3" creationId="{504424D0-8527-4B3F-841E-4242F5DB1259}"/>
          </ac:spMkLst>
        </pc:spChg>
        <pc:spChg chg="add del">
          <ac:chgData name="Jason Arends" userId="2c6b8ff6-d8b8-40df-ace7-640c9656bcb6" providerId="ADAL" clId="{4B0EC2A5-C38E-4A1C-83EB-0FDAE45803B3}" dt="2020-09-04T12:50:44.121" v="34" actId="26606"/>
          <ac:spMkLst>
            <pc:docMk/>
            <pc:sldMk cId="3146631695" sldId="256"/>
            <ac:spMk id="10" creationId="{3F138222-D274-4866-96E7-C3B1D6DA8CEE}"/>
          </ac:spMkLst>
        </pc:spChg>
        <pc:spChg chg="add del">
          <ac:chgData name="Jason Arends" userId="2c6b8ff6-d8b8-40df-ace7-640c9656bcb6" providerId="ADAL" clId="{4B0EC2A5-C38E-4A1C-83EB-0FDAE45803B3}" dt="2020-09-04T12:50:44.121" v="34" actId="26606"/>
          <ac:spMkLst>
            <pc:docMk/>
            <pc:sldMk cId="3146631695" sldId="256"/>
            <ac:spMk id="12" creationId="{5888E255-D20B-4F26-B9DA-3DF036797008}"/>
          </ac:spMkLst>
        </pc:spChg>
        <pc:spChg chg="add del">
          <ac:chgData name="Jason Arends" userId="2c6b8ff6-d8b8-40df-ace7-640c9656bcb6" providerId="ADAL" clId="{4B0EC2A5-C38E-4A1C-83EB-0FDAE45803B3}" dt="2020-09-04T12:50:44.121" v="34" actId="26606"/>
          <ac:spMkLst>
            <pc:docMk/>
            <pc:sldMk cId="3146631695" sldId="256"/>
            <ac:spMk id="14" creationId="{02AD46D6-02D6-45B3-921C-F4033826EFA7}"/>
          </ac:spMkLst>
        </pc:spChg>
        <pc:spChg chg="add del">
          <ac:chgData name="Jason Arends" userId="2c6b8ff6-d8b8-40df-ace7-640c9656bcb6" providerId="ADAL" clId="{4B0EC2A5-C38E-4A1C-83EB-0FDAE45803B3}" dt="2020-09-05T11:52:06.386" v="302" actId="26606"/>
          <ac:spMkLst>
            <pc:docMk/>
            <pc:sldMk cId="3146631695" sldId="256"/>
            <ac:spMk id="16" creationId="{A6ED7E7F-75F7-4581-A930-C4DEBC2A8419}"/>
          </ac:spMkLst>
        </pc:spChg>
        <pc:spChg chg="add del">
          <ac:chgData name="Jason Arends" userId="2c6b8ff6-d8b8-40df-ace7-640c9656bcb6" providerId="ADAL" clId="{4B0EC2A5-C38E-4A1C-83EB-0FDAE45803B3}" dt="2020-09-05T11:52:06.386" v="302" actId="26606"/>
          <ac:spMkLst>
            <pc:docMk/>
            <pc:sldMk cId="3146631695" sldId="256"/>
            <ac:spMk id="17" creationId="{6DB7ADBC-26DA-450D-A8BF-E1ACCB46639C}"/>
          </ac:spMkLst>
        </pc:spChg>
        <pc:spChg chg="add del">
          <ac:chgData name="Jason Arends" userId="2c6b8ff6-d8b8-40df-ace7-640c9656bcb6" providerId="ADAL" clId="{4B0EC2A5-C38E-4A1C-83EB-0FDAE45803B3}" dt="2020-09-05T11:52:06.386" v="302" actId="26606"/>
          <ac:spMkLst>
            <pc:docMk/>
            <pc:sldMk cId="3146631695" sldId="256"/>
            <ac:spMk id="18" creationId="{5E3C0EDB-60D3-4CEF-8B80-C6D01E08DEC2}"/>
          </ac:spMkLst>
        </pc:spChg>
        <pc:spChg chg="add del">
          <ac:chgData name="Jason Arends" userId="2c6b8ff6-d8b8-40df-ace7-640c9656bcb6" providerId="ADAL" clId="{4B0EC2A5-C38E-4A1C-83EB-0FDAE45803B3}" dt="2020-09-05T11:52:06.386" v="302" actId="26606"/>
          <ac:spMkLst>
            <pc:docMk/>
            <pc:sldMk cId="3146631695" sldId="256"/>
            <ac:spMk id="19" creationId="{40C269CE-FB56-4D68-8CFB-1CFD5F350518}"/>
          </ac:spMkLst>
        </pc:spChg>
        <pc:spChg chg="add">
          <ac:chgData name="Jason Arends" userId="2c6b8ff6-d8b8-40df-ace7-640c9656bcb6" providerId="ADAL" clId="{4B0EC2A5-C38E-4A1C-83EB-0FDAE45803B3}" dt="2020-09-05T11:52:06.386" v="302" actId="26606"/>
          <ac:spMkLst>
            <pc:docMk/>
            <pc:sldMk cId="3146631695" sldId="256"/>
            <ac:spMk id="24" creationId="{6DB7ADBC-26DA-450D-A8BF-E1ACCB46639C}"/>
          </ac:spMkLst>
        </pc:spChg>
        <pc:spChg chg="add">
          <ac:chgData name="Jason Arends" userId="2c6b8ff6-d8b8-40df-ace7-640c9656bcb6" providerId="ADAL" clId="{4B0EC2A5-C38E-4A1C-83EB-0FDAE45803B3}" dt="2020-09-05T11:52:06.386" v="302" actId="26606"/>
          <ac:spMkLst>
            <pc:docMk/>
            <pc:sldMk cId="3146631695" sldId="256"/>
            <ac:spMk id="26" creationId="{5E3C0EDB-60D3-4CEF-8B80-C6D01E08DEC2}"/>
          </ac:spMkLst>
        </pc:spChg>
        <pc:spChg chg="add">
          <ac:chgData name="Jason Arends" userId="2c6b8ff6-d8b8-40df-ace7-640c9656bcb6" providerId="ADAL" clId="{4B0EC2A5-C38E-4A1C-83EB-0FDAE45803B3}" dt="2020-09-05T11:52:06.386" v="302" actId="26606"/>
          <ac:spMkLst>
            <pc:docMk/>
            <pc:sldMk cId="3146631695" sldId="256"/>
            <ac:spMk id="28" creationId="{40C269CE-FB56-4D68-8CFB-1CFD5F350518}"/>
          </ac:spMkLst>
        </pc:spChg>
        <pc:spChg chg="add">
          <ac:chgData name="Jason Arends" userId="2c6b8ff6-d8b8-40df-ace7-640c9656bcb6" providerId="ADAL" clId="{4B0EC2A5-C38E-4A1C-83EB-0FDAE45803B3}" dt="2020-09-05T11:52:06.386" v="302" actId="26606"/>
          <ac:spMkLst>
            <pc:docMk/>
            <pc:sldMk cId="3146631695" sldId="256"/>
            <ac:spMk id="30" creationId="{A6ED7E7F-75F7-4581-A930-C4DEBC2A8419}"/>
          </ac:spMkLst>
        </pc:spChg>
        <pc:picChg chg="add mod ord">
          <ac:chgData name="Jason Arends" userId="2c6b8ff6-d8b8-40df-ace7-640c9656bcb6" providerId="ADAL" clId="{4B0EC2A5-C38E-4A1C-83EB-0FDAE45803B3}" dt="2020-09-04T12:50:44.130" v="35" actId="26606"/>
          <ac:picMkLst>
            <pc:docMk/>
            <pc:sldMk cId="3146631695" sldId="256"/>
            <ac:picMk id="4" creationId="{A00689D5-96AD-4D23-9B96-703B84634DC7}"/>
          </ac:picMkLst>
        </pc:picChg>
        <pc:picChg chg="add mod ord">
          <ac:chgData name="Jason Arends" userId="2c6b8ff6-d8b8-40df-ace7-640c9656bcb6" providerId="ADAL" clId="{4B0EC2A5-C38E-4A1C-83EB-0FDAE45803B3}" dt="2020-09-04T12:50:44.130" v="35" actId="26606"/>
          <ac:picMkLst>
            <pc:docMk/>
            <pc:sldMk cId="3146631695" sldId="256"/>
            <ac:picMk id="5" creationId="{3C14241F-16C3-4706-A653-CC3BF50F4146}"/>
          </ac:picMkLst>
        </pc:picChg>
      </pc:sldChg>
      <pc:sldChg chg="addSp delSp modSp add mod setBg setClrOvrMap">
        <pc:chgData name="Jason Arends" userId="2c6b8ff6-d8b8-40df-ace7-640c9656bcb6" providerId="ADAL" clId="{4B0EC2A5-C38E-4A1C-83EB-0FDAE45803B3}" dt="2020-09-04T12:56:38.211" v="72" actId="26606"/>
        <pc:sldMkLst>
          <pc:docMk/>
          <pc:sldMk cId="299069640" sldId="257"/>
        </pc:sldMkLst>
        <pc:spChg chg="mod">
          <ac:chgData name="Jason Arends" userId="2c6b8ff6-d8b8-40df-ace7-640c9656bcb6" providerId="ADAL" clId="{4B0EC2A5-C38E-4A1C-83EB-0FDAE45803B3}" dt="2020-09-04T12:56:38.211" v="72" actId="26606"/>
          <ac:spMkLst>
            <pc:docMk/>
            <pc:sldMk cId="299069640" sldId="257"/>
            <ac:spMk id="2" creationId="{ED366F01-F8BC-4B65-8F97-4D542BAB884D}"/>
          </ac:spMkLst>
        </pc:spChg>
        <pc:spChg chg="mod">
          <ac:chgData name="Jason Arends" userId="2c6b8ff6-d8b8-40df-ace7-640c9656bcb6" providerId="ADAL" clId="{4B0EC2A5-C38E-4A1C-83EB-0FDAE45803B3}" dt="2020-09-04T12:56:38.211" v="72" actId="26606"/>
          <ac:spMkLst>
            <pc:docMk/>
            <pc:sldMk cId="299069640" sldId="257"/>
            <ac:spMk id="3" creationId="{2FAADDAA-C715-4A57-B6C9-61614C3A1263}"/>
          </ac:spMkLst>
        </pc:spChg>
        <pc:spChg chg="add del">
          <ac:chgData name="Jason Arends" userId="2c6b8ff6-d8b8-40df-ace7-640c9656bcb6" providerId="ADAL" clId="{4B0EC2A5-C38E-4A1C-83EB-0FDAE45803B3}" dt="2020-09-04T12:56:37.683" v="69" actId="26606"/>
          <ac:spMkLst>
            <pc:docMk/>
            <pc:sldMk cId="299069640" sldId="257"/>
            <ac:spMk id="9" creationId="{3CD9DF72-87A3-404E-A828-84CBF11A8303}"/>
          </ac:spMkLst>
        </pc:spChg>
        <pc:spChg chg="add">
          <ac:chgData name="Jason Arends" userId="2c6b8ff6-d8b8-40df-ace7-640c9656bcb6" providerId="ADAL" clId="{4B0EC2A5-C38E-4A1C-83EB-0FDAE45803B3}" dt="2020-09-04T12:56:38.211" v="72" actId="26606"/>
          <ac:spMkLst>
            <pc:docMk/>
            <pc:sldMk cId="299069640" sldId="257"/>
            <ac:spMk id="15" creationId="{7A5F0580-5EE9-419F-96EE-B6529EF6E7D0}"/>
          </ac:spMkLst>
        </pc:spChg>
        <pc:spChg chg="add">
          <ac:chgData name="Jason Arends" userId="2c6b8ff6-d8b8-40df-ace7-640c9656bcb6" providerId="ADAL" clId="{4B0EC2A5-C38E-4A1C-83EB-0FDAE45803B3}" dt="2020-09-04T12:56:38.211" v="72" actId="26606"/>
          <ac:spMkLst>
            <pc:docMk/>
            <pc:sldMk cId="299069640" sldId="257"/>
            <ac:spMk id="16" creationId="{9AA72BD9-2C5A-4EDC-931F-5AA08EACA0F3}"/>
          </ac:spMkLst>
        </pc:spChg>
        <pc:spChg chg="add">
          <ac:chgData name="Jason Arends" userId="2c6b8ff6-d8b8-40df-ace7-640c9656bcb6" providerId="ADAL" clId="{4B0EC2A5-C38E-4A1C-83EB-0FDAE45803B3}" dt="2020-09-04T12:56:38.211" v="72" actId="26606"/>
          <ac:spMkLst>
            <pc:docMk/>
            <pc:sldMk cId="299069640" sldId="257"/>
            <ac:spMk id="17" creationId="{DD3981AC-7B61-4947-BCF3-F7AA7FA385B9}"/>
          </ac:spMkLst>
        </pc:spChg>
        <pc:spChg chg="add">
          <ac:chgData name="Jason Arends" userId="2c6b8ff6-d8b8-40df-ace7-640c9656bcb6" providerId="ADAL" clId="{4B0EC2A5-C38E-4A1C-83EB-0FDAE45803B3}" dt="2020-09-04T12:56:38.211" v="72" actId="26606"/>
          <ac:spMkLst>
            <pc:docMk/>
            <pc:sldMk cId="299069640" sldId="257"/>
            <ac:spMk id="18" creationId="{55D4142C-5077-457F-A6AD-3FECFDB39685}"/>
          </ac:spMkLst>
        </pc:spChg>
        <pc:picChg chg="add mod ord">
          <ac:chgData name="Jason Arends" userId="2c6b8ff6-d8b8-40df-ace7-640c9656bcb6" providerId="ADAL" clId="{4B0EC2A5-C38E-4A1C-83EB-0FDAE45803B3}" dt="2020-09-04T12:56:38.211" v="72" actId="26606"/>
          <ac:picMkLst>
            <pc:docMk/>
            <pc:sldMk cId="299069640" sldId="257"/>
            <ac:picMk id="4" creationId="{8565ABD4-75FD-4203-BAD4-FF241548C622}"/>
          </ac:picMkLst>
        </pc:picChg>
        <pc:picChg chg="add del">
          <ac:chgData name="Jason Arends" userId="2c6b8ff6-d8b8-40df-ace7-640c9656bcb6" providerId="ADAL" clId="{4B0EC2A5-C38E-4A1C-83EB-0FDAE45803B3}" dt="2020-09-04T12:56:38.201" v="71" actId="26606"/>
          <ac:picMkLst>
            <pc:docMk/>
            <pc:sldMk cId="299069640" sldId="257"/>
            <ac:picMk id="13" creationId="{54DDEBDD-D8BD-41A6-8A0D-B00E3768B0F9}"/>
          </ac:picMkLst>
        </pc:picChg>
        <pc:cxnChg chg="add del">
          <ac:chgData name="Jason Arends" userId="2c6b8ff6-d8b8-40df-ace7-640c9656bcb6" providerId="ADAL" clId="{4B0EC2A5-C38E-4A1C-83EB-0FDAE45803B3}" dt="2020-09-04T12:56:37.683" v="69" actId="26606"/>
          <ac:cxnSpMkLst>
            <pc:docMk/>
            <pc:sldMk cId="299069640" sldId="257"/>
            <ac:cxnSpMk id="11" creationId="{20E3A342-4D61-4E3F-AF90-1AB42AEB96CC}"/>
          </ac:cxnSpMkLst>
        </pc:cxnChg>
      </pc:sldChg>
      <pc:sldChg chg="addSp delSp modSp add mod setBg">
        <pc:chgData name="Jason Arends" userId="2c6b8ff6-d8b8-40df-ace7-640c9656bcb6" providerId="ADAL" clId="{4B0EC2A5-C38E-4A1C-83EB-0FDAE45803B3}" dt="2020-09-04T13:42:41.745" v="84" actId="26606"/>
        <pc:sldMkLst>
          <pc:docMk/>
          <pc:sldMk cId="1372166974" sldId="258"/>
        </pc:sldMkLst>
        <pc:spChg chg="mod">
          <ac:chgData name="Jason Arends" userId="2c6b8ff6-d8b8-40df-ace7-640c9656bcb6" providerId="ADAL" clId="{4B0EC2A5-C38E-4A1C-83EB-0FDAE45803B3}" dt="2020-09-04T13:42:41.745" v="84" actId="26606"/>
          <ac:spMkLst>
            <pc:docMk/>
            <pc:sldMk cId="1372166974" sldId="258"/>
            <ac:spMk id="2" creationId="{5158EFB7-2711-4772-8F73-4AC717229FF0}"/>
          </ac:spMkLst>
        </pc:spChg>
        <pc:spChg chg="del">
          <ac:chgData name="Jason Arends" userId="2c6b8ff6-d8b8-40df-ace7-640c9656bcb6" providerId="ADAL" clId="{4B0EC2A5-C38E-4A1C-83EB-0FDAE45803B3}" dt="2020-09-04T13:42:40.137" v="83"/>
          <ac:spMkLst>
            <pc:docMk/>
            <pc:sldMk cId="1372166974" sldId="258"/>
            <ac:spMk id="3" creationId="{120EB5D8-A3F6-4CCC-B850-C777CC5E548B}"/>
          </ac:spMkLst>
        </pc:spChg>
        <pc:spChg chg="add">
          <ac:chgData name="Jason Arends" userId="2c6b8ff6-d8b8-40df-ace7-640c9656bcb6" providerId="ADAL" clId="{4B0EC2A5-C38E-4A1C-83EB-0FDAE45803B3}" dt="2020-09-04T13:42:41.745" v="84" actId="26606"/>
          <ac:spMkLst>
            <pc:docMk/>
            <pc:sldMk cId="1372166974" sldId="258"/>
            <ac:spMk id="9" creationId="{C4169373-E625-4BAD-B93B-3BA93BE5B8A5}"/>
          </ac:spMkLst>
        </pc:spChg>
        <pc:spChg chg="add">
          <ac:chgData name="Jason Arends" userId="2c6b8ff6-d8b8-40df-ace7-640c9656bcb6" providerId="ADAL" clId="{4B0EC2A5-C38E-4A1C-83EB-0FDAE45803B3}" dt="2020-09-04T13:42:41.745" v="84" actId="26606"/>
          <ac:spMkLst>
            <pc:docMk/>
            <pc:sldMk cId="1372166974" sldId="258"/>
            <ac:spMk id="11" creationId="{A5271697-90F1-4A23-8EF2-0179F2EAFACB}"/>
          </ac:spMkLst>
        </pc:spChg>
        <pc:spChg chg="add">
          <ac:chgData name="Jason Arends" userId="2c6b8ff6-d8b8-40df-ace7-640c9656bcb6" providerId="ADAL" clId="{4B0EC2A5-C38E-4A1C-83EB-0FDAE45803B3}" dt="2020-09-04T13:42:41.745" v="84" actId="26606"/>
          <ac:spMkLst>
            <pc:docMk/>
            <pc:sldMk cId="1372166974" sldId="258"/>
            <ac:spMk id="13" creationId="{D9F5512A-48E1-4C07-B75E-3CCC517B6804}"/>
          </ac:spMkLst>
        </pc:spChg>
        <pc:grpChg chg="add">
          <ac:chgData name="Jason Arends" userId="2c6b8ff6-d8b8-40df-ace7-640c9656bcb6" providerId="ADAL" clId="{4B0EC2A5-C38E-4A1C-83EB-0FDAE45803B3}" dt="2020-09-04T13:42:41.745" v="84" actId="26606"/>
          <ac:grpSpMkLst>
            <pc:docMk/>
            <pc:sldMk cId="1372166974" sldId="258"/>
            <ac:grpSpMk id="15" creationId="{2DF00571-E53F-4406-874C-D5333B3E8448}"/>
          </ac:grpSpMkLst>
        </pc:grpChg>
        <pc:picChg chg="add mod">
          <ac:chgData name="Jason Arends" userId="2c6b8ff6-d8b8-40df-ace7-640c9656bcb6" providerId="ADAL" clId="{4B0EC2A5-C38E-4A1C-83EB-0FDAE45803B3}" dt="2020-09-04T13:42:41.745" v="84" actId="26606"/>
          <ac:picMkLst>
            <pc:docMk/>
            <pc:sldMk cId="1372166974" sldId="258"/>
            <ac:picMk id="4" creationId="{3E332306-C133-472F-8569-2052FC3C0BBF}"/>
          </ac:picMkLst>
        </pc:picChg>
      </pc:sldChg>
      <pc:sldChg chg="addSp delSp modSp add mod setBg setClrOvrMap">
        <pc:chgData name="Jason Arends" userId="2c6b8ff6-d8b8-40df-ace7-640c9656bcb6" providerId="ADAL" clId="{4B0EC2A5-C38E-4A1C-83EB-0FDAE45803B3}" dt="2020-09-05T10:11:30.545" v="214" actId="26606"/>
        <pc:sldMkLst>
          <pc:docMk/>
          <pc:sldMk cId="2740156680" sldId="259"/>
        </pc:sldMkLst>
        <pc:spChg chg="mod ord">
          <ac:chgData name="Jason Arends" userId="2c6b8ff6-d8b8-40df-ace7-640c9656bcb6" providerId="ADAL" clId="{4B0EC2A5-C38E-4A1C-83EB-0FDAE45803B3}" dt="2020-09-05T10:11:30.545" v="214" actId="26606"/>
          <ac:spMkLst>
            <pc:docMk/>
            <pc:sldMk cId="2740156680" sldId="259"/>
            <ac:spMk id="2" creationId="{D77B1C85-5B76-4925-A951-0313E8E2F764}"/>
          </ac:spMkLst>
        </pc:spChg>
        <pc:spChg chg="del mod">
          <ac:chgData name="Jason Arends" userId="2c6b8ff6-d8b8-40df-ace7-640c9656bcb6" providerId="ADAL" clId="{4B0EC2A5-C38E-4A1C-83EB-0FDAE45803B3}" dt="2020-09-05T10:11:02.833" v="206"/>
          <ac:spMkLst>
            <pc:docMk/>
            <pc:sldMk cId="2740156680" sldId="259"/>
            <ac:spMk id="3" creationId="{0AF09996-1C19-4AEB-B498-2EF146CB93E6}"/>
          </ac:spMkLst>
        </pc:spChg>
        <pc:spChg chg="add del">
          <ac:chgData name="Jason Arends" userId="2c6b8ff6-d8b8-40df-ace7-640c9656bcb6" providerId="ADAL" clId="{4B0EC2A5-C38E-4A1C-83EB-0FDAE45803B3}" dt="2020-09-05T10:11:24.672" v="212" actId="26606"/>
          <ac:spMkLst>
            <pc:docMk/>
            <pc:sldMk cId="2740156680" sldId="259"/>
            <ac:spMk id="8" creationId="{7264F718-7FAC-4056-9FA9-A603EC682FE7}"/>
          </ac:spMkLst>
        </pc:spChg>
        <pc:spChg chg="add del">
          <ac:chgData name="Jason Arends" userId="2c6b8ff6-d8b8-40df-ace7-640c9656bcb6" providerId="ADAL" clId="{4B0EC2A5-C38E-4A1C-83EB-0FDAE45803B3}" dt="2020-09-05T10:11:24.672" v="212" actId="26606"/>
          <ac:spMkLst>
            <pc:docMk/>
            <pc:sldMk cId="2740156680" sldId="259"/>
            <ac:spMk id="10" creationId="{F74639F7-E3C7-4165-A83E-6386A86BA1DA}"/>
          </ac:spMkLst>
        </pc:spChg>
        <pc:spChg chg="add del">
          <ac:chgData name="Jason Arends" userId="2c6b8ff6-d8b8-40df-ace7-640c9656bcb6" providerId="ADAL" clId="{4B0EC2A5-C38E-4A1C-83EB-0FDAE45803B3}" dt="2020-09-05T10:11:24.672" v="212" actId="26606"/>
          <ac:spMkLst>
            <pc:docMk/>
            <pc:sldMk cId="2740156680" sldId="259"/>
            <ac:spMk id="12" creationId="{8B3AF0F1-707A-463E-B5EE-33C63A40CFC9}"/>
          </ac:spMkLst>
        </pc:spChg>
        <pc:spChg chg="add del">
          <ac:chgData name="Jason Arends" userId="2c6b8ff6-d8b8-40df-ace7-640c9656bcb6" providerId="ADAL" clId="{4B0EC2A5-C38E-4A1C-83EB-0FDAE45803B3}" dt="2020-09-05T10:11:28.526" v="213" actId="478"/>
          <ac:spMkLst>
            <pc:docMk/>
            <pc:sldMk cId="2740156680" sldId="259"/>
            <ac:spMk id="16" creationId="{6C329BC0-9284-48A4-A840-587255AC3E88}"/>
          </ac:spMkLst>
        </pc:spChg>
        <pc:spChg chg="add">
          <ac:chgData name="Jason Arends" userId="2c6b8ff6-d8b8-40df-ace7-640c9656bcb6" providerId="ADAL" clId="{4B0EC2A5-C38E-4A1C-83EB-0FDAE45803B3}" dt="2020-09-05T10:11:30.545" v="214" actId="26606"/>
          <ac:spMkLst>
            <pc:docMk/>
            <pc:sldMk cId="2740156680" sldId="259"/>
            <ac:spMk id="24" creationId="{0671A8AE-40A1-4631-A6B8-581AFF065482}"/>
          </ac:spMkLst>
        </pc:spChg>
        <pc:spChg chg="add">
          <ac:chgData name="Jason Arends" userId="2c6b8ff6-d8b8-40df-ace7-640c9656bcb6" providerId="ADAL" clId="{4B0EC2A5-C38E-4A1C-83EB-0FDAE45803B3}" dt="2020-09-05T10:11:30.545" v="214" actId="26606"/>
          <ac:spMkLst>
            <pc:docMk/>
            <pc:sldMk cId="2740156680" sldId="259"/>
            <ac:spMk id="26" creationId="{AB58EF07-17C2-48CF-ABB0-EEF1F17CB8F0}"/>
          </ac:spMkLst>
        </pc:spChg>
        <pc:spChg chg="add">
          <ac:chgData name="Jason Arends" userId="2c6b8ff6-d8b8-40df-ace7-640c9656bcb6" providerId="ADAL" clId="{4B0EC2A5-C38E-4A1C-83EB-0FDAE45803B3}" dt="2020-09-05T10:11:30.545" v="214" actId="26606"/>
          <ac:spMkLst>
            <pc:docMk/>
            <pc:sldMk cId="2740156680" sldId="259"/>
            <ac:spMk id="28" creationId="{AF2F604E-43BE-4DC3-B983-E071523364F8}"/>
          </ac:spMkLst>
        </pc:spChg>
        <pc:spChg chg="add">
          <ac:chgData name="Jason Arends" userId="2c6b8ff6-d8b8-40df-ace7-640c9656bcb6" providerId="ADAL" clId="{4B0EC2A5-C38E-4A1C-83EB-0FDAE45803B3}" dt="2020-09-05T10:11:30.545" v="214" actId="26606"/>
          <ac:spMkLst>
            <pc:docMk/>
            <pc:sldMk cId="2740156680" sldId="259"/>
            <ac:spMk id="30" creationId="{08C9B587-E65E-4B52-B37C-ABEBB6E87928}"/>
          </ac:spMkLst>
        </pc:spChg>
        <pc:picChg chg="add mod modCrop">
          <ac:chgData name="Jason Arends" userId="2c6b8ff6-d8b8-40df-ace7-640c9656bcb6" providerId="ADAL" clId="{4B0EC2A5-C38E-4A1C-83EB-0FDAE45803B3}" dt="2020-09-05T10:11:30.545" v="214" actId="26606"/>
          <ac:picMkLst>
            <pc:docMk/>
            <pc:sldMk cId="2740156680" sldId="259"/>
            <ac:picMk id="4" creationId="{A2825CA5-E21F-46F5-9772-15B0BBB31FED}"/>
          </ac:picMkLst>
        </pc:picChg>
        <pc:cxnChg chg="add del">
          <ac:chgData name="Jason Arends" userId="2c6b8ff6-d8b8-40df-ace7-640c9656bcb6" providerId="ADAL" clId="{4B0EC2A5-C38E-4A1C-83EB-0FDAE45803B3}" dt="2020-09-05T10:11:30.545" v="214" actId="26606"/>
          <ac:cxnSpMkLst>
            <pc:docMk/>
            <pc:sldMk cId="2740156680" sldId="259"/>
            <ac:cxnSpMk id="19" creationId="{A7F400EE-A8A5-48AF-B4D6-291B52C6F0B0}"/>
          </ac:cxnSpMkLst>
        </pc:cxnChg>
      </pc:sldChg>
      <pc:sldChg chg="addSp modSp add mod setBg">
        <pc:chgData name="Jason Arends" userId="2c6b8ff6-d8b8-40df-ace7-640c9656bcb6" providerId="ADAL" clId="{4B0EC2A5-C38E-4A1C-83EB-0FDAE45803B3}" dt="2020-09-04T14:11:50.319" v="204" actId="20577"/>
        <pc:sldMkLst>
          <pc:docMk/>
          <pc:sldMk cId="1344266510" sldId="260"/>
        </pc:sldMkLst>
        <pc:spChg chg="mod">
          <ac:chgData name="Jason Arends" userId="2c6b8ff6-d8b8-40df-ace7-640c9656bcb6" providerId="ADAL" clId="{4B0EC2A5-C38E-4A1C-83EB-0FDAE45803B3}" dt="2020-09-04T14:11:01.123" v="201" actId="26606"/>
          <ac:spMkLst>
            <pc:docMk/>
            <pc:sldMk cId="1344266510" sldId="260"/>
            <ac:spMk id="2" creationId="{BE2120CC-C283-4F39-A349-99C612F5A6F3}"/>
          </ac:spMkLst>
        </pc:spChg>
        <pc:spChg chg="mod">
          <ac:chgData name="Jason Arends" userId="2c6b8ff6-d8b8-40df-ace7-640c9656bcb6" providerId="ADAL" clId="{4B0EC2A5-C38E-4A1C-83EB-0FDAE45803B3}" dt="2020-09-04T14:11:50.319" v="204" actId="20577"/>
          <ac:spMkLst>
            <pc:docMk/>
            <pc:sldMk cId="1344266510" sldId="260"/>
            <ac:spMk id="3" creationId="{1307CE57-F966-4CE8-B7DF-BAE0A576F677}"/>
          </ac:spMkLst>
        </pc:spChg>
        <pc:spChg chg="add">
          <ac:chgData name="Jason Arends" userId="2c6b8ff6-d8b8-40df-ace7-640c9656bcb6" providerId="ADAL" clId="{4B0EC2A5-C38E-4A1C-83EB-0FDAE45803B3}" dt="2020-09-04T14:11:01.123" v="201" actId="26606"/>
          <ac:spMkLst>
            <pc:docMk/>
            <pc:sldMk cId="1344266510" sldId="260"/>
            <ac:spMk id="8" creationId="{827B839B-9ADE-406B-8590-F1CAEDED45A1}"/>
          </ac:spMkLst>
        </pc:spChg>
        <pc:spChg chg="add">
          <ac:chgData name="Jason Arends" userId="2c6b8ff6-d8b8-40df-ace7-640c9656bcb6" providerId="ADAL" clId="{4B0EC2A5-C38E-4A1C-83EB-0FDAE45803B3}" dt="2020-09-04T14:11:01.123" v="201" actId="26606"/>
          <ac:spMkLst>
            <pc:docMk/>
            <pc:sldMk cId="1344266510" sldId="260"/>
            <ac:spMk id="10" creationId="{CFE45BF0-46DB-408C-B5F7-7B11716805D4}"/>
          </ac:spMkLst>
        </pc:spChg>
        <pc:spChg chg="add">
          <ac:chgData name="Jason Arends" userId="2c6b8ff6-d8b8-40df-ace7-640c9656bcb6" providerId="ADAL" clId="{4B0EC2A5-C38E-4A1C-83EB-0FDAE45803B3}" dt="2020-09-04T14:11:01.123" v="201" actId="26606"/>
          <ac:spMkLst>
            <pc:docMk/>
            <pc:sldMk cId="1344266510" sldId="260"/>
            <ac:spMk id="12" creationId="{2AEBC8F2-97B1-41B4-93F1-2D289E197FBA}"/>
          </ac:spMkLst>
        </pc:spChg>
        <pc:spChg chg="add">
          <ac:chgData name="Jason Arends" userId="2c6b8ff6-d8b8-40df-ace7-640c9656bcb6" providerId="ADAL" clId="{4B0EC2A5-C38E-4A1C-83EB-0FDAE45803B3}" dt="2020-09-04T14:11:01.123" v="201" actId="26606"/>
          <ac:spMkLst>
            <pc:docMk/>
            <pc:sldMk cId="1344266510" sldId="260"/>
            <ac:spMk id="14" creationId="{472E3A19-F5D5-48FC-BB9C-48C2F68F598B}"/>
          </ac:spMkLst>
        </pc:spChg>
        <pc:spChg chg="add">
          <ac:chgData name="Jason Arends" userId="2c6b8ff6-d8b8-40df-ace7-640c9656bcb6" providerId="ADAL" clId="{4B0EC2A5-C38E-4A1C-83EB-0FDAE45803B3}" dt="2020-09-04T14:11:01.123" v="201" actId="26606"/>
          <ac:spMkLst>
            <pc:docMk/>
            <pc:sldMk cId="1344266510" sldId="260"/>
            <ac:spMk id="16" creationId="{7A62E32F-BB65-43A8-8EB5-92346890E549}"/>
          </ac:spMkLst>
        </pc:spChg>
        <pc:spChg chg="add">
          <ac:chgData name="Jason Arends" userId="2c6b8ff6-d8b8-40df-ace7-640c9656bcb6" providerId="ADAL" clId="{4B0EC2A5-C38E-4A1C-83EB-0FDAE45803B3}" dt="2020-09-04T14:11:01.123" v="201" actId="26606"/>
          <ac:spMkLst>
            <pc:docMk/>
            <pc:sldMk cId="1344266510" sldId="260"/>
            <ac:spMk id="18" creationId="{14E91B64-9FCC-451E-AFB4-A827D6329367}"/>
          </ac:spMkLst>
        </pc:spChg>
      </pc:sldChg>
      <pc:sldChg chg="addSp modSp add mod setBg">
        <pc:chgData name="Jason Arends" userId="2c6b8ff6-d8b8-40df-ace7-640c9656bcb6" providerId="ADAL" clId="{4B0EC2A5-C38E-4A1C-83EB-0FDAE45803B3}" dt="2020-09-04T14:11:07.167" v="202" actId="26606"/>
        <pc:sldMkLst>
          <pc:docMk/>
          <pc:sldMk cId="2264304126" sldId="261"/>
        </pc:sldMkLst>
        <pc:spChg chg="mod">
          <ac:chgData name="Jason Arends" userId="2c6b8ff6-d8b8-40df-ace7-640c9656bcb6" providerId="ADAL" clId="{4B0EC2A5-C38E-4A1C-83EB-0FDAE45803B3}" dt="2020-09-04T14:11:07.167" v="202" actId="26606"/>
          <ac:spMkLst>
            <pc:docMk/>
            <pc:sldMk cId="2264304126" sldId="261"/>
            <ac:spMk id="2" creationId="{F6B65673-EA81-43D5-9FB9-329033CBE69A}"/>
          </ac:spMkLst>
        </pc:spChg>
        <pc:spChg chg="mod">
          <ac:chgData name="Jason Arends" userId="2c6b8ff6-d8b8-40df-ace7-640c9656bcb6" providerId="ADAL" clId="{4B0EC2A5-C38E-4A1C-83EB-0FDAE45803B3}" dt="2020-09-04T14:11:07.167" v="202" actId="26606"/>
          <ac:spMkLst>
            <pc:docMk/>
            <pc:sldMk cId="2264304126" sldId="261"/>
            <ac:spMk id="3" creationId="{2DD62388-AA94-4226-B85A-CB4431DF0975}"/>
          </ac:spMkLst>
        </pc:spChg>
        <pc:spChg chg="add">
          <ac:chgData name="Jason Arends" userId="2c6b8ff6-d8b8-40df-ace7-640c9656bcb6" providerId="ADAL" clId="{4B0EC2A5-C38E-4A1C-83EB-0FDAE45803B3}" dt="2020-09-04T14:11:07.167" v="202" actId="26606"/>
          <ac:spMkLst>
            <pc:docMk/>
            <pc:sldMk cId="2264304126" sldId="261"/>
            <ac:spMk id="8" creationId="{3B854194-185D-494D-905C-7C7CB2E30F6E}"/>
          </ac:spMkLst>
        </pc:spChg>
        <pc:spChg chg="add">
          <ac:chgData name="Jason Arends" userId="2c6b8ff6-d8b8-40df-ace7-640c9656bcb6" providerId="ADAL" clId="{4B0EC2A5-C38E-4A1C-83EB-0FDAE45803B3}" dt="2020-09-04T14:11:07.167" v="202" actId="26606"/>
          <ac:spMkLst>
            <pc:docMk/>
            <pc:sldMk cId="2264304126" sldId="261"/>
            <ac:spMk id="10" creationId="{B4F5FA0D-0104-4987-8241-EFF7C85B88DE}"/>
          </ac:spMkLst>
        </pc:spChg>
        <pc:picChg chg="add">
          <ac:chgData name="Jason Arends" userId="2c6b8ff6-d8b8-40df-ace7-640c9656bcb6" providerId="ADAL" clId="{4B0EC2A5-C38E-4A1C-83EB-0FDAE45803B3}" dt="2020-09-04T14:11:07.167" v="202" actId="26606"/>
          <ac:picMkLst>
            <pc:docMk/>
            <pc:sldMk cId="2264304126" sldId="261"/>
            <ac:picMk id="12" creationId="{2897127E-6CEF-446C-BE87-93B7C46E49D1}"/>
          </ac:picMkLst>
        </pc:picChg>
      </pc:sldChg>
      <pc:sldChg chg="addSp delSp modSp add mod setBg setClrOvrMap">
        <pc:chgData name="Jason Arends" userId="2c6b8ff6-d8b8-40df-ace7-640c9656bcb6" providerId="ADAL" clId="{4B0EC2A5-C38E-4A1C-83EB-0FDAE45803B3}" dt="2020-09-04T14:10:27.441" v="189" actId="26606"/>
        <pc:sldMkLst>
          <pc:docMk/>
          <pc:sldMk cId="3990465407" sldId="262"/>
        </pc:sldMkLst>
        <pc:spChg chg="mod">
          <ac:chgData name="Jason Arends" userId="2c6b8ff6-d8b8-40df-ace7-640c9656bcb6" providerId="ADAL" clId="{4B0EC2A5-C38E-4A1C-83EB-0FDAE45803B3}" dt="2020-09-04T14:10:27.441" v="189" actId="26606"/>
          <ac:spMkLst>
            <pc:docMk/>
            <pc:sldMk cId="3990465407" sldId="262"/>
            <ac:spMk id="2" creationId="{ED778349-804D-4C3C-A529-531D73ADE055}"/>
          </ac:spMkLst>
        </pc:spChg>
        <pc:spChg chg="add del mod">
          <ac:chgData name="Jason Arends" userId="2c6b8ff6-d8b8-40df-ace7-640c9656bcb6" providerId="ADAL" clId="{4B0EC2A5-C38E-4A1C-83EB-0FDAE45803B3}" dt="2020-09-04T14:10:27.441" v="189" actId="26606"/>
          <ac:spMkLst>
            <pc:docMk/>
            <pc:sldMk cId="3990465407" sldId="262"/>
            <ac:spMk id="3" creationId="{0BBF34E9-D89C-4260-99C6-C84FF4465C8D}"/>
          </ac:spMkLst>
        </pc:spChg>
        <pc:spChg chg="add">
          <ac:chgData name="Jason Arends" userId="2c6b8ff6-d8b8-40df-ace7-640c9656bcb6" providerId="ADAL" clId="{4B0EC2A5-C38E-4A1C-83EB-0FDAE45803B3}" dt="2020-09-04T14:10:27.441" v="189" actId="26606"/>
          <ac:spMkLst>
            <pc:docMk/>
            <pc:sldMk cId="3990465407" sldId="262"/>
            <ac:spMk id="8" creationId="{70DFC902-7D23-471A-B557-B6B6917D7A0D}"/>
          </ac:spMkLst>
        </pc:spChg>
        <pc:spChg chg="add del">
          <ac:chgData name="Jason Arends" userId="2c6b8ff6-d8b8-40df-ace7-640c9656bcb6" providerId="ADAL" clId="{4B0EC2A5-C38E-4A1C-83EB-0FDAE45803B3}" dt="2020-09-04T14:10:26.717" v="186" actId="26606"/>
          <ac:spMkLst>
            <pc:docMk/>
            <pc:sldMk cId="3990465407" sldId="262"/>
            <ac:spMk id="9" creationId="{ADF2AA3E-C714-4E8D-9F46-9E6FFF7FBA36}"/>
          </ac:spMkLst>
        </pc:spChg>
        <pc:spChg chg="add del">
          <ac:chgData name="Jason Arends" userId="2c6b8ff6-d8b8-40df-ace7-640c9656bcb6" providerId="ADAL" clId="{4B0EC2A5-C38E-4A1C-83EB-0FDAE45803B3}" dt="2020-09-04T14:10:27.425" v="188" actId="26606"/>
          <ac:spMkLst>
            <pc:docMk/>
            <pc:sldMk cId="3990465407" sldId="262"/>
            <ac:spMk id="10" creationId="{33CBE267-1877-479F-82F0-E4BAA5BCE76F}"/>
          </ac:spMkLst>
        </pc:spChg>
        <pc:spChg chg="add del">
          <ac:chgData name="Jason Arends" userId="2c6b8ff6-d8b8-40df-ace7-640c9656bcb6" providerId="ADAL" clId="{4B0EC2A5-C38E-4A1C-83EB-0FDAE45803B3}" dt="2020-09-04T14:10:27.425" v="188" actId="26606"/>
          <ac:spMkLst>
            <pc:docMk/>
            <pc:sldMk cId="3990465407" sldId="262"/>
            <ac:spMk id="12" creationId="{F2EA12E3-1C9E-43D7-ABCC-C16A6ED4B0AE}"/>
          </ac:spMkLst>
        </pc:spChg>
        <pc:spChg chg="add">
          <ac:chgData name="Jason Arends" userId="2c6b8ff6-d8b8-40df-ace7-640c9656bcb6" providerId="ADAL" clId="{4B0EC2A5-C38E-4A1C-83EB-0FDAE45803B3}" dt="2020-09-04T14:10:27.441" v="189" actId="26606"/>
          <ac:spMkLst>
            <pc:docMk/>
            <pc:sldMk cId="3990465407" sldId="262"/>
            <ac:spMk id="14" creationId="{A55D5633-D557-4DCA-982C-FF36EB7A1C00}"/>
          </ac:spMkLst>
        </pc:spChg>
        <pc:spChg chg="add">
          <ac:chgData name="Jason Arends" userId="2c6b8ff6-d8b8-40df-ace7-640c9656bcb6" providerId="ADAL" clId="{4B0EC2A5-C38E-4A1C-83EB-0FDAE45803B3}" dt="2020-09-04T14:10:27.441" v="189" actId="26606"/>
          <ac:spMkLst>
            <pc:docMk/>
            <pc:sldMk cId="3990465407" sldId="262"/>
            <ac:spMk id="15" creationId="{450D3AD2-FA80-415F-A9CE-54D884561CD7}"/>
          </ac:spMkLst>
        </pc:spChg>
        <pc:spChg chg="add">
          <ac:chgData name="Jason Arends" userId="2c6b8ff6-d8b8-40df-ace7-640c9656bcb6" providerId="ADAL" clId="{4B0EC2A5-C38E-4A1C-83EB-0FDAE45803B3}" dt="2020-09-04T14:10:27.441" v="189" actId="26606"/>
          <ac:spMkLst>
            <pc:docMk/>
            <pc:sldMk cId="3990465407" sldId="262"/>
            <ac:spMk id="16" creationId="{0BBF34E9-D89C-4260-99C6-C84FF4465C8D}"/>
          </ac:spMkLst>
        </pc:spChg>
        <pc:graphicFrameChg chg="add del">
          <ac:chgData name="Jason Arends" userId="2c6b8ff6-d8b8-40df-ace7-640c9656bcb6" providerId="ADAL" clId="{4B0EC2A5-C38E-4A1C-83EB-0FDAE45803B3}" dt="2020-09-04T14:10:26.717" v="186" actId="26606"/>
          <ac:graphicFrameMkLst>
            <pc:docMk/>
            <pc:sldMk cId="3990465407" sldId="262"/>
            <ac:graphicFrameMk id="5" creationId="{0B35BB98-0FC4-41B2-AB02-45426FF2658F}"/>
          </ac:graphicFrameMkLst>
        </pc:graphicFrameChg>
        <pc:graphicFrameChg chg="add del">
          <ac:chgData name="Jason Arends" userId="2c6b8ff6-d8b8-40df-ace7-640c9656bcb6" providerId="ADAL" clId="{4B0EC2A5-C38E-4A1C-83EB-0FDAE45803B3}" dt="2020-09-04T14:10:27.425" v="188" actId="26606"/>
          <ac:graphicFrameMkLst>
            <pc:docMk/>
            <pc:sldMk cId="3990465407" sldId="262"/>
            <ac:graphicFrameMk id="11" creationId="{E741BD10-1AE9-40C8-A561-CF8800E8F004}"/>
          </ac:graphicFrameMkLst>
        </pc:graphicFrameChg>
        <pc:picChg chg="add del">
          <ac:chgData name="Jason Arends" userId="2c6b8ff6-d8b8-40df-ace7-640c9656bcb6" providerId="ADAL" clId="{4B0EC2A5-C38E-4A1C-83EB-0FDAE45803B3}" dt="2020-09-04T14:10:27.425" v="188" actId="26606"/>
          <ac:picMkLst>
            <pc:docMk/>
            <pc:sldMk cId="3990465407" sldId="262"/>
            <ac:picMk id="6" creationId="{0F02F647-1252-4BC0-9737-0F6BB6205B5B}"/>
          </ac:picMkLst>
        </pc:picChg>
      </pc:sldChg>
      <pc:sldChg chg="addSp delSp modSp add mod setBg">
        <pc:chgData name="Jason Arends" userId="2c6b8ff6-d8b8-40df-ace7-640c9656bcb6" providerId="ADAL" clId="{4B0EC2A5-C38E-4A1C-83EB-0FDAE45803B3}" dt="2020-09-04T14:10:22.695" v="184" actId="26606"/>
        <pc:sldMkLst>
          <pc:docMk/>
          <pc:sldMk cId="1841612667" sldId="263"/>
        </pc:sldMkLst>
        <pc:spChg chg="mod">
          <ac:chgData name="Jason Arends" userId="2c6b8ff6-d8b8-40df-ace7-640c9656bcb6" providerId="ADAL" clId="{4B0EC2A5-C38E-4A1C-83EB-0FDAE45803B3}" dt="2020-09-04T14:10:22.695" v="184" actId="26606"/>
          <ac:spMkLst>
            <pc:docMk/>
            <pc:sldMk cId="1841612667" sldId="263"/>
            <ac:spMk id="2" creationId="{5DEA566E-F640-4377-89C7-39EEFB4B960E}"/>
          </ac:spMkLst>
        </pc:spChg>
        <pc:spChg chg="del">
          <ac:chgData name="Jason Arends" userId="2c6b8ff6-d8b8-40df-ace7-640c9656bcb6" providerId="ADAL" clId="{4B0EC2A5-C38E-4A1C-83EB-0FDAE45803B3}" dt="2020-09-04T14:10:20.661" v="183"/>
          <ac:spMkLst>
            <pc:docMk/>
            <pc:sldMk cId="1841612667" sldId="263"/>
            <ac:spMk id="3" creationId="{1FD4A884-AE4A-4F5A-B9D2-29269FF02B0C}"/>
          </ac:spMkLst>
        </pc:spChg>
        <pc:spChg chg="add">
          <ac:chgData name="Jason Arends" userId="2c6b8ff6-d8b8-40df-ace7-640c9656bcb6" providerId="ADAL" clId="{4B0EC2A5-C38E-4A1C-83EB-0FDAE45803B3}" dt="2020-09-04T14:10:22.695" v="184" actId="26606"/>
          <ac:spMkLst>
            <pc:docMk/>
            <pc:sldMk cId="1841612667" sldId="263"/>
            <ac:spMk id="71" creationId="{B5A8AFA4-5C32-4100-9C6D-839A47E15FA0}"/>
          </ac:spMkLst>
        </pc:spChg>
        <pc:spChg chg="add">
          <ac:chgData name="Jason Arends" userId="2c6b8ff6-d8b8-40df-ace7-640c9656bcb6" providerId="ADAL" clId="{4B0EC2A5-C38E-4A1C-83EB-0FDAE45803B3}" dt="2020-09-04T14:10:22.695" v="184" actId="26606"/>
          <ac:spMkLst>
            <pc:docMk/>
            <pc:sldMk cId="1841612667" sldId="263"/>
            <ac:spMk id="73" creationId="{96B5F253-7949-47C2-9DBD-1570ECDA2296}"/>
          </ac:spMkLst>
        </pc:spChg>
        <pc:picChg chg="add mod">
          <ac:chgData name="Jason Arends" userId="2c6b8ff6-d8b8-40df-ace7-640c9656bcb6" providerId="ADAL" clId="{4B0EC2A5-C38E-4A1C-83EB-0FDAE45803B3}" dt="2020-09-04T14:10:22.695" v="184" actId="26606"/>
          <ac:picMkLst>
            <pc:docMk/>
            <pc:sldMk cId="1841612667" sldId="263"/>
            <ac:picMk id="1026" creationId="{22736EDB-3420-4638-9852-C5B6B3F3DC3D}"/>
          </ac:picMkLst>
        </pc:picChg>
      </pc:sldChg>
      <pc:sldChg chg="addSp delSp modSp add mod setBg">
        <pc:chgData name="Jason Arends" userId="2c6b8ff6-d8b8-40df-ace7-640c9656bcb6" providerId="ADAL" clId="{4B0EC2A5-C38E-4A1C-83EB-0FDAE45803B3}" dt="2020-09-04T14:10:52.247" v="200" actId="26606"/>
        <pc:sldMkLst>
          <pc:docMk/>
          <pc:sldMk cId="3372214853" sldId="264"/>
        </pc:sldMkLst>
        <pc:spChg chg="mod">
          <ac:chgData name="Jason Arends" userId="2c6b8ff6-d8b8-40df-ace7-640c9656bcb6" providerId="ADAL" clId="{4B0EC2A5-C38E-4A1C-83EB-0FDAE45803B3}" dt="2020-09-04T14:10:52.247" v="200" actId="26606"/>
          <ac:spMkLst>
            <pc:docMk/>
            <pc:sldMk cId="3372214853" sldId="264"/>
            <ac:spMk id="2" creationId="{BED226A3-7291-4114-9050-C9E4602A3EBC}"/>
          </ac:spMkLst>
        </pc:spChg>
        <pc:spChg chg="del">
          <ac:chgData name="Jason Arends" userId="2c6b8ff6-d8b8-40df-ace7-640c9656bcb6" providerId="ADAL" clId="{4B0EC2A5-C38E-4A1C-83EB-0FDAE45803B3}" dt="2020-09-04T14:10:50.692" v="199"/>
          <ac:spMkLst>
            <pc:docMk/>
            <pc:sldMk cId="3372214853" sldId="264"/>
            <ac:spMk id="3" creationId="{192D1472-A336-45A5-9747-46A19F1EDF18}"/>
          </ac:spMkLst>
        </pc:spChg>
        <pc:spChg chg="add">
          <ac:chgData name="Jason Arends" userId="2c6b8ff6-d8b8-40df-ace7-640c9656bcb6" providerId="ADAL" clId="{4B0EC2A5-C38E-4A1C-83EB-0FDAE45803B3}" dt="2020-09-04T14:10:52.247" v="200" actId="26606"/>
          <ac:spMkLst>
            <pc:docMk/>
            <pc:sldMk cId="3372214853" sldId="264"/>
            <ac:spMk id="71" creationId="{559AE206-7EBA-4D33-8BC9-9D8158553F0E}"/>
          </ac:spMkLst>
        </pc:spChg>
        <pc:spChg chg="add">
          <ac:chgData name="Jason Arends" userId="2c6b8ff6-d8b8-40df-ace7-640c9656bcb6" providerId="ADAL" clId="{4B0EC2A5-C38E-4A1C-83EB-0FDAE45803B3}" dt="2020-09-04T14:10:52.247" v="200" actId="26606"/>
          <ac:spMkLst>
            <pc:docMk/>
            <pc:sldMk cId="3372214853" sldId="264"/>
            <ac:spMk id="73" creationId="{6437D937-A7F1-4011-92B4-328E5BE1B166}"/>
          </ac:spMkLst>
        </pc:spChg>
        <pc:spChg chg="add">
          <ac:chgData name="Jason Arends" userId="2c6b8ff6-d8b8-40df-ace7-640c9656bcb6" providerId="ADAL" clId="{4B0EC2A5-C38E-4A1C-83EB-0FDAE45803B3}" dt="2020-09-04T14:10:52.247" v="200" actId="26606"/>
          <ac:spMkLst>
            <pc:docMk/>
            <pc:sldMk cId="3372214853" sldId="264"/>
            <ac:spMk id="75" creationId="{B672F332-AF08-46C6-94F0-77684310D7B7}"/>
          </ac:spMkLst>
        </pc:spChg>
        <pc:spChg chg="add">
          <ac:chgData name="Jason Arends" userId="2c6b8ff6-d8b8-40df-ace7-640c9656bcb6" providerId="ADAL" clId="{4B0EC2A5-C38E-4A1C-83EB-0FDAE45803B3}" dt="2020-09-04T14:10:52.247" v="200" actId="26606"/>
          <ac:spMkLst>
            <pc:docMk/>
            <pc:sldMk cId="3372214853" sldId="264"/>
            <ac:spMk id="77" creationId="{34244EF8-D73A-40E1-BE73-D46E6B4B04ED}"/>
          </ac:spMkLst>
        </pc:spChg>
        <pc:picChg chg="add mod">
          <ac:chgData name="Jason Arends" userId="2c6b8ff6-d8b8-40df-ace7-640c9656bcb6" providerId="ADAL" clId="{4B0EC2A5-C38E-4A1C-83EB-0FDAE45803B3}" dt="2020-09-04T14:10:52.247" v="200" actId="26606"/>
          <ac:picMkLst>
            <pc:docMk/>
            <pc:sldMk cId="3372214853" sldId="264"/>
            <ac:picMk id="2050" creationId="{F5C18843-AD35-419A-8DFA-98456D7F7E58}"/>
          </ac:picMkLst>
        </pc:picChg>
        <pc:cxnChg chg="add">
          <ac:chgData name="Jason Arends" userId="2c6b8ff6-d8b8-40df-ace7-640c9656bcb6" providerId="ADAL" clId="{4B0EC2A5-C38E-4A1C-83EB-0FDAE45803B3}" dt="2020-09-04T14:10:52.247" v="200" actId="26606"/>
          <ac:cxnSpMkLst>
            <pc:docMk/>
            <pc:sldMk cId="3372214853" sldId="264"/>
            <ac:cxnSpMk id="79" creationId="{9E8E38ED-369A-44C2-B635-0BED0E48A6E8}"/>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E0011-D7C7-4E93-BE84-C2CDB5356A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4F5FDB-725F-4B44-87A3-1E51C742D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F5D5A4A-6095-43F6-A343-255D9F43D58C}"/>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89450473-0138-4EDB-B25C-A6FF110792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EF6490-35E7-41A3-B2A7-1974E5FD141F}"/>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302311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4410A-D8CC-4F87-A33E-BD6BF9E5772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A0C788B-8989-4B5A-B966-FCA6F7D3C62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C6AA8D-E5B2-421B-A1A6-536D7560294D}"/>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0FC1ABCA-6D74-49E1-9F8A-CFBAAF3F9E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B1B748-69DA-4C3E-9A3D-B8771DC5709A}"/>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334228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EF29B3-24F1-4A84-B275-C0E7FCAD96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510F038-B216-4BB8-BB0B-A95AF4DE4D4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2D270B-D649-45E5-AAF2-F8091C7DC94B}"/>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E325D1A0-F42C-4E03-8985-A1AFA60A09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22CB40-ABD1-4584-AE49-CC2DAAEC83AD}"/>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369973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34E93-49FF-4945-8260-1630FFC89E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46DBB5-A135-423B-B206-80DABF4B031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E51285-CF99-40C4-BA2A-A7A53E09647D}"/>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DDD8655B-3110-4DF3-8B34-12DEA717EC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CC6C4-FBF2-45DA-895D-90173452B0F9}"/>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277946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F1919-AE15-4AE6-B288-600F8731107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F24EB2-3721-423A-8AEB-9117B49EC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2EB694-AA96-4EDE-A79F-A453B320553A}"/>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B22F0E4F-BF32-4A37-933F-E1C70BBF5C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874C20-825F-41D0-8BFE-4D8CE78BCC4F}"/>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425924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D1C04-BBD7-4E82-8BF3-DC1FB02811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3C8641-92D8-44A8-8494-EE3F94ED55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70C7D9-149C-45DE-B6E3-0034E8817F3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E7F99A4-FA83-4DA2-BD84-E9926079ACBA}"/>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F05214C9-DD9E-43ED-BC41-8E58CCF501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6A14C0-0B45-413C-901F-52E2671B7963}"/>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21335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3EA63-BAE9-4B47-9DCA-9EC628A997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3A52FD-BB59-4238-8D58-7A8B72067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B3832C8-7DB6-4F1D-8825-3A19C5058FD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E96881-6330-4024-A996-58318DDC8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E45A329-3BE2-49A5-8618-B02063E319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EDF2FEA-928D-474C-B83B-2840DCEBD122}"/>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8" name="Tijdelijke aanduiding voor voettekst 7">
            <a:extLst>
              <a:ext uri="{FF2B5EF4-FFF2-40B4-BE49-F238E27FC236}">
                <a16:creationId xmlns:a16="http://schemas.microsoft.com/office/drawing/2014/main" id="{5A8A92D8-EDF2-46D4-B3BB-3775E30A93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C44F221-D3F4-4E5E-B28D-F853EFC0091C}"/>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18959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E8A19-BAA2-47E3-A40F-75FB22609DE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AF220D-85BA-4437-850F-A873310567DB}"/>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4" name="Tijdelijke aanduiding voor voettekst 3">
            <a:extLst>
              <a:ext uri="{FF2B5EF4-FFF2-40B4-BE49-F238E27FC236}">
                <a16:creationId xmlns:a16="http://schemas.microsoft.com/office/drawing/2014/main" id="{720F198B-617C-459F-B395-7CBF77E36C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AEB3D40-27A0-4B08-AB19-BDB093D17600}"/>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267480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AF27DA-4739-4F85-9B85-41A51835396D}"/>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3" name="Tijdelijke aanduiding voor voettekst 2">
            <a:extLst>
              <a:ext uri="{FF2B5EF4-FFF2-40B4-BE49-F238E27FC236}">
                <a16:creationId xmlns:a16="http://schemas.microsoft.com/office/drawing/2014/main" id="{C757B9C4-55D0-49F6-A84B-F0DB8C31644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EE1F7D-4A99-4629-BF9A-6F012656CD27}"/>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410261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3B7A-3AE4-4958-B205-168799407D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59D2DE-168E-4AF0-BC3A-BFC184437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2B7B149-6EE3-4B53-A2D4-248B03360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92741-3ED0-407F-927E-445DB1C062F6}"/>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C9DED802-D176-45E7-B6EB-E9DC83B306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E701B8-E532-4109-B2FA-87ADBD0BCD08}"/>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371001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F18EE-0D23-43D1-BB06-7D7D07724A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49ECE48-F353-4FA7-BA4D-671194A1E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FD5FB0D-3D00-4F2A-B6C5-2E6949114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E86634-4913-43EF-A74E-5E8F4D915340}"/>
              </a:ext>
            </a:extLst>
          </p:cNvPr>
          <p:cNvSpPr>
            <a:spLocks noGrp="1"/>
          </p:cNvSpPr>
          <p:nvPr>
            <p:ph type="dt" sz="half" idx="10"/>
          </p:nvPr>
        </p:nvSpPr>
        <p:spPr/>
        <p:txBody>
          <a:bodyPr/>
          <a:lstStyle/>
          <a:p>
            <a:fld id="{6063ABFA-FDB2-401D-8F26-7A3322ADFA92}"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72E56F99-5B5B-403A-BC9B-3A76306B8AE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01E2D9-F7E8-4596-AA93-1A2739773C63}"/>
              </a:ext>
            </a:extLst>
          </p:cNvPr>
          <p:cNvSpPr>
            <a:spLocks noGrp="1"/>
          </p:cNvSpPr>
          <p:nvPr>
            <p:ph type="sldNum" sz="quarter" idx="12"/>
          </p:nvPr>
        </p:nvSpPr>
        <p:spPr/>
        <p:txBody>
          <a:bodyPr/>
          <a:lstStyle/>
          <a:p>
            <a:fld id="{473E586F-753C-4555-88AC-8CA819776107}" type="slidenum">
              <a:rPr lang="nl-NL" smtClean="0"/>
              <a:t>‹nr.›</a:t>
            </a:fld>
            <a:endParaRPr lang="nl-NL"/>
          </a:p>
        </p:txBody>
      </p:sp>
    </p:spTree>
    <p:extLst>
      <p:ext uri="{BB962C8B-B14F-4D97-AF65-F5344CB8AC3E}">
        <p14:creationId xmlns:p14="http://schemas.microsoft.com/office/powerpoint/2010/main" val="18476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E47B09A-C17E-4F1B-8A98-CE3DF2702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CAE53E-4F24-468A-8452-89AB431F9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86BBC0-CAD8-4451-B541-16DD713CC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3ABFA-FDB2-401D-8F26-7A3322ADFA92}"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56604179-E607-4D9F-AD1F-51B51A32F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F8EB747-84CE-43D5-A387-9FE68D5D6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E586F-753C-4555-88AC-8CA819776107}" type="slidenum">
              <a:rPr lang="nl-NL" smtClean="0"/>
              <a:t>‹nr.›</a:t>
            </a:fld>
            <a:endParaRPr lang="nl-NL"/>
          </a:p>
        </p:txBody>
      </p:sp>
    </p:spTree>
    <p:extLst>
      <p:ext uri="{BB962C8B-B14F-4D97-AF65-F5344CB8AC3E}">
        <p14:creationId xmlns:p14="http://schemas.microsoft.com/office/powerpoint/2010/main" val="225022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3A54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F9F505-6F10-4539-8F85-D7FA42C593E6}"/>
              </a:ext>
            </a:extLst>
          </p:cNvPr>
          <p:cNvSpPr>
            <a:spLocks noGrp="1"/>
          </p:cNvSpPr>
          <p:nvPr>
            <p:ph type="ctrTitle"/>
          </p:nvPr>
        </p:nvSpPr>
        <p:spPr>
          <a:xfrm>
            <a:off x="6789743" y="2442411"/>
            <a:ext cx="4996329" cy="2024404"/>
          </a:xfrm>
        </p:spPr>
        <p:txBody>
          <a:bodyPr>
            <a:normAutofit/>
          </a:bodyPr>
          <a:lstStyle/>
          <a:p>
            <a:r>
              <a:rPr lang="nl-NL" sz="3800">
                <a:solidFill>
                  <a:srgbClr val="FFFFFF"/>
                </a:solidFill>
              </a:rPr>
              <a:t>Dagbesteding: methodisch begeleiden van dagbesteding</a:t>
            </a:r>
          </a:p>
        </p:txBody>
      </p:sp>
      <p:sp>
        <p:nvSpPr>
          <p:cNvPr id="3" name="Ondertitel 2">
            <a:extLst>
              <a:ext uri="{FF2B5EF4-FFF2-40B4-BE49-F238E27FC236}">
                <a16:creationId xmlns:a16="http://schemas.microsoft.com/office/drawing/2014/main" id="{504424D0-8527-4B3F-841E-4242F5DB1259}"/>
              </a:ext>
            </a:extLst>
          </p:cNvPr>
          <p:cNvSpPr>
            <a:spLocks noGrp="1"/>
          </p:cNvSpPr>
          <p:nvPr>
            <p:ph type="subTitle" idx="1"/>
          </p:nvPr>
        </p:nvSpPr>
        <p:spPr>
          <a:xfrm>
            <a:off x="6789743" y="4632160"/>
            <a:ext cx="4996328" cy="1068293"/>
          </a:xfrm>
        </p:spPr>
        <p:txBody>
          <a:bodyPr>
            <a:normAutofit/>
          </a:bodyPr>
          <a:lstStyle/>
          <a:p>
            <a:r>
              <a:rPr lang="nl-NL">
                <a:solidFill>
                  <a:srgbClr val="FFFFFF"/>
                </a:solidFill>
              </a:rPr>
              <a:t>Periode 1 | les 4</a:t>
            </a:r>
          </a:p>
        </p:txBody>
      </p:sp>
      <p:pic>
        <p:nvPicPr>
          <p:cNvPr id="4" name="Afbeelding 3">
            <a:extLst>
              <a:ext uri="{FF2B5EF4-FFF2-40B4-BE49-F238E27FC236}">
                <a16:creationId xmlns:a16="http://schemas.microsoft.com/office/drawing/2014/main" id="{A00689D5-96AD-4D23-9B96-703B84634DC7}"/>
              </a:ext>
            </a:extLst>
          </p:cNvPr>
          <p:cNvPicPr>
            <a:picLocks noChangeAspect="1"/>
          </p:cNvPicPr>
          <p:nvPr/>
        </p:nvPicPr>
        <p:blipFill rotWithShape="1">
          <a:blip r:embed="rId2"/>
          <a:srcRect r="10774" b="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5" name="Afbeelding 4">
            <a:extLst>
              <a:ext uri="{FF2B5EF4-FFF2-40B4-BE49-F238E27FC236}">
                <a16:creationId xmlns:a16="http://schemas.microsoft.com/office/drawing/2014/main" id="{3C14241F-16C3-4706-A653-CC3BF50F4146}"/>
              </a:ext>
            </a:extLst>
          </p:cNvPr>
          <p:cNvPicPr>
            <a:picLocks noChangeAspect="1"/>
          </p:cNvPicPr>
          <p:nvPr/>
        </p:nvPicPr>
        <p:blipFill rotWithShape="1">
          <a:blip r:embed="rId3"/>
          <a:srcRect l="5455" r="5457" b="3"/>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314663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565ABD4-75FD-4203-BAD4-FF241548C622}"/>
              </a:ext>
            </a:extLst>
          </p:cNvPr>
          <p:cNvPicPr>
            <a:picLocks noChangeAspect="1"/>
          </p:cNvPicPr>
          <p:nvPr/>
        </p:nvPicPr>
        <p:blipFill rotWithShape="1">
          <a:blip r:embed="rId2"/>
          <a:srcRect l="19471" r="9561" b="3208"/>
          <a:stretch/>
        </p:blipFill>
        <p:spPr>
          <a:xfrm>
            <a:off x="3522468" y="10"/>
            <a:ext cx="8669532" cy="6857990"/>
          </a:xfrm>
          <a:prstGeom prst="rect">
            <a:avLst/>
          </a:prstGeom>
        </p:spPr>
      </p:pic>
      <p:sp>
        <p:nvSpPr>
          <p:cNvPr id="17"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D366F01-F8BC-4B65-8F97-4D542BAB884D}"/>
              </a:ext>
            </a:extLst>
          </p:cNvPr>
          <p:cNvSpPr>
            <a:spLocks noGrp="1"/>
          </p:cNvSpPr>
          <p:nvPr>
            <p:ph type="title"/>
          </p:nvPr>
        </p:nvSpPr>
        <p:spPr>
          <a:xfrm>
            <a:off x="371094" y="1161288"/>
            <a:ext cx="3438144" cy="1124712"/>
          </a:xfrm>
        </p:spPr>
        <p:txBody>
          <a:bodyPr anchor="b">
            <a:normAutofit/>
          </a:bodyPr>
          <a:lstStyle/>
          <a:p>
            <a:r>
              <a:rPr lang="nl-NL" sz="2800"/>
              <a:t>Planning voor vandaag </a:t>
            </a:r>
          </a:p>
        </p:txBody>
      </p:sp>
      <p:sp>
        <p:nvSpPr>
          <p:cNvPr id="18"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FAADDAA-C715-4A57-B6C9-61614C3A1263}"/>
              </a:ext>
            </a:extLst>
          </p:cNvPr>
          <p:cNvSpPr>
            <a:spLocks noGrp="1"/>
          </p:cNvSpPr>
          <p:nvPr>
            <p:ph idx="1"/>
          </p:nvPr>
        </p:nvSpPr>
        <p:spPr>
          <a:xfrm>
            <a:off x="371094" y="2718054"/>
            <a:ext cx="3438906" cy="3207258"/>
          </a:xfrm>
        </p:spPr>
        <p:txBody>
          <a:bodyPr anchor="t">
            <a:normAutofit/>
          </a:bodyPr>
          <a:lstStyle/>
          <a:p>
            <a:r>
              <a:rPr lang="nl-NL" sz="1700"/>
              <a:t>Inchecken </a:t>
            </a:r>
          </a:p>
          <a:p>
            <a:endParaRPr lang="nl-NL" sz="1700"/>
          </a:p>
          <a:p>
            <a:r>
              <a:rPr lang="nl-NL" sz="1700"/>
              <a:t>Begrippen behandelen </a:t>
            </a:r>
          </a:p>
          <a:p>
            <a:endParaRPr lang="nl-NL" sz="1700"/>
          </a:p>
          <a:p>
            <a:r>
              <a:rPr lang="nl-NL" sz="1700"/>
              <a:t>Uitleg opdrachten</a:t>
            </a:r>
          </a:p>
          <a:p>
            <a:endParaRPr lang="nl-NL" sz="1700"/>
          </a:p>
          <a:p>
            <a:r>
              <a:rPr lang="nl-NL" sz="1700"/>
              <a:t>Aan de slag </a:t>
            </a:r>
          </a:p>
          <a:p>
            <a:endParaRPr lang="nl-NL" sz="1700"/>
          </a:p>
          <a:p>
            <a:r>
              <a:rPr lang="nl-NL" sz="1700"/>
              <a:t>Uitchecken </a:t>
            </a:r>
          </a:p>
          <a:p>
            <a:endParaRPr lang="nl-NL" sz="1700"/>
          </a:p>
        </p:txBody>
      </p:sp>
    </p:spTree>
    <p:extLst>
      <p:ext uri="{BB962C8B-B14F-4D97-AF65-F5344CB8AC3E}">
        <p14:creationId xmlns:p14="http://schemas.microsoft.com/office/powerpoint/2010/main" val="2990696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69373-E625-4BAD-B93B-3BA93BE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58EFB7-2711-4772-8F73-4AC717229FF0}"/>
              </a:ext>
            </a:extLst>
          </p:cNvPr>
          <p:cNvSpPr>
            <a:spLocks noGrp="1"/>
          </p:cNvSpPr>
          <p:nvPr>
            <p:ph type="title"/>
          </p:nvPr>
        </p:nvSpPr>
        <p:spPr>
          <a:xfrm>
            <a:off x="7699248" y="1152144"/>
            <a:ext cx="4023360" cy="2943432"/>
          </a:xfrm>
        </p:spPr>
        <p:txBody>
          <a:bodyPr vert="horz" lIns="91440" tIns="45720" rIns="91440" bIns="45720" rtlCol="0" anchor="b">
            <a:normAutofit/>
          </a:bodyPr>
          <a:lstStyle/>
          <a:p>
            <a:r>
              <a:rPr lang="en-US" sz="5600"/>
              <a:t>Inchecken </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3E332306-C133-472F-8569-2052FC3C0BBF}"/>
              </a:ext>
            </a:extLst>
          </p:cNvPr>
          <p:cNvPicPr>
            <a:picLocks noGrp="1" noChangeAspect="1"/>
          </p:cNvPicPr>
          <p:nvPr>
            <p:ph idx="1"/>
          </p:nvPr>
        </p:nvPicPr>
        <p:blipFill rotWithShape="1">
          <a:blip r:embed="rId2"/>
          <a:srcRect l="2275"/>
          <a:stretch/>
        </p:blipFill>
        <p:spPr>
          <a:xfrm>
            <a:off x="604064" y="10"/>
            <a:ext cx="6701991" cy="6857990"/>
          </a:xfrm>
          <a:prstGeom prst="rect">
            <a:avLst/>
          </a:prstGeom>
        </p:spPr>
      </p:pic>
      <p:grpSp>
        <p:nvGrpSpPr>
          <p:cNvPr id="15" name="Group 14">
            <a:extLst>
              <a:ext uri="{FF2B5EF4-FFF2-40B4-BE49-F238E27FC236}">
                <a16:creationId xmlns:a16="http://schemas.microsoft.com/office/drawing/2014/main" id="{2DF00571-E53F-4406-874C-D5333B3E84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6" name="Rectangle 64">
              <a:extLst>
                <a:ext uri="{FF2B5EF4-FFF2-40B4-BE49-F238E27FC236}">
                  <a16:creationId xmlns:a16="http://schemas.microsoft.com/office/drawing/2014/main" id="{805A8E07-08A3-48C5-A937-BA5C099EB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D95D223-D0F4-4A5A-A97F-904E1157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234CFCF-E56D-4C71-AEA5-41C17CD2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EE72264-410F-4071-B6A9-A94E1050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8730288-0A00-4A97-8CE6-E7DFE81E3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EDA3E11-9FAA-4CBF-9FC7-A75068E7B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327A321-A57A-4019-AC19-30C3FEDE0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B013C8-DE8B-4D46-A566-8925FF2A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D70623DD-9665-463E-9FF2-E11E7676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F230DD2-4D19-4039-A31E-475B24712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0DE572C-1F7E-41DF-B316-6D79DD003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E93974-7575-4E1C-BB69-30CDE7C14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B02B977-55BB-4684-B6DC-50B49F26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8A7D2FD-4604-411A-8446-AAD738B9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FC67E06-3570-4522-8495-454D7C87E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6A1839D-1BE9-41CB-B29B-AF529145D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C714F7-E8CA-484B-8A29-E3194EC7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4E21E71-D285-4AED-AA11-100533981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568E8F-C4DD-4452-A8BE-CDC9A4FE4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6ABD5AB-B13C-4AA9-9066-E872473A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216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A2825CA5-E21F-46F5-9772-15B0BBB31FED}"/>
              </a:ext>
            </a:extLst>
          </p:cNvPr>
          <p:cNvPicPr>
            <a:picLocks noChangeAspect="1"/>
          </p:cNvPicPr>
          <p:nvPr/>
        </p:nvPicPr>
        <p:blipFill rotWithShape="1">
          <a:blip r:embed="rId2"/>
          <a:srcRect l="7727" t="6484" r="25782" b="-1"/>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77B1C85-5B76-4925-A951-0313E8E2F7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Begrippen</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1566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BE2120CC-C283-4F39-A349-99C612F5A6F3}"/>
              </a:ext>
            </a:extLst>
          </p:cNvPr>
          <p:cNvSpPr>
            <a:spLocks noGrp="1"/>
          </p:cNvSpPr>
          <p:nvPr>
            <p:ph type="title"/>
          </p:nvPr>
        </p:nvSpPr>
        <p:spPr>
          <a:xfrm>
            <a:off x="958506" y="800392"/>
            <a:ext cx="10264697" cy="1212102"/>
          </a:xfrm>
        </p:spPr>
        <p:txBody>
          <a:bodyPr>
            <a:normAutofit/>
          </a:bodyPr>
          <a:lstStyle/>
          <a:p>
            <a:r>
              <a:rPr lang="nl-NL" sz="4000">
                <a:solidFill>
                  <a:srgbClr val="FFFFFF"/>
                </a:solidFill>
              </a:rPr>
              <a:t>Uitleg opdrachten </a:t>
            </a:r>
          </a:p>
        </p:txBody>
      </p:sp>
      <p:sp>
        <p:nvSpPr>
          <p:cNvPr id="3" name="Tijdelijke aanduiding voor inhoud 2">
            <a:extLst>
              <a:ext uri="{FF2B5EF4-FFF2-40B4-BE49-F238E27FC236}">
                <a16:creationId xmlns:a16="http://schemas.microsoft.com/office/drawing/2014/main" id="{1307CE57-F966-4CE8-B7DF-BAE0A576F677}"/>
              </a:ext>
            </a:extLst>
          </p:cNvPr>
          <p:cNvSpPr>
            <a:spLocks noGrp="1"/>
          </p:cNvSpPr>
          <p:nvPr>
            <p:ph idx="1"/>
          </p:nvPr>
        </p:nvSpPr>
        <p:spPr>
          <a:xfrm>
            <a:off x="1367624" y="2490436"/>
            <a:ext cx="9708995" cy="3567173"/>
          </a:xfrm>
        </p:spPr>
        <p:txBody>
          <a:bodyPr anchor="ctr">
            <a:normAutofit/>
          </a:bodyPr>
          <a:lstStyle/>
          <a:p>
            <a:pPr marL="0" indent="0">
              <a:buNone/>
            </a:pPr>
            <a:r>
              <a:rPr lang="nl-NL" sz="2400" b="1" dirty="0"/>
              <a:t>Opdracht: beginsituatie</a:t>
            </a:r>
            <a:endParaRPr lang="nl-NL" sz="2400" dirty="0"/>
          </a:p>
          <a:p>
            <a:r>
              <a:rPr lang="nl-NL" sz="2400" dirty="0"/>
              <a:t>Zoals je net hebt gelezen begint alles met een beginsituatie. Om een concrete beginsituatie te creëren kun je een intake houden met de cliënt.</a:t>
            </a:r>
          </a:p>
          <a:p>
            <a:r>
              <a:rPr lang="nl-NL" sz="2400" dirty="0"/>
              <a:t>Je hebt verschillende soorten intakelijsten. De opdracht is dus dat je gaat kijken naar de diverse soorten intakelijsten. Uit deze verschillende soorten kies je een intakelijst (of lijsten) die bij jullie dagbesteding past.</a:t>
            </a:r>
          </a:p>
          <a:p>
            <a:r>
              <a:rPr lang="nl-NL" sz="2400" dirty="0"/>
              <a:t>Nadat je een intakelijst (of lijsten) hebt gekozen, ga je hier een formulier van maken, zodat je tijdens een intake van een cliënt deze er zo bij kunt pakken.</a:t>
            </a:r>
          </a:p>
          <a:p>
            <a:endParaRPr lang="nl-NL" sz="2400" dirty="0"/>
          </a:p>
        </p:txBody>
      </p:sp>
    </p:spTree>
    <p:extLst>
      <p:ext uri="{BB962C8B-B14F-4D97-AF65-F5344CB8AC3E}">
        <p14:creationId xmlns:p14="http://schemas.microsoft.com/office/powerpoint/2010/main" val="134426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6B65673-EA81-43D5-9FB9-329033CBE69A}"/>
              </a:ext>
            </a:extLst>
          </p:cNvPr>
          <p:cNvSpPr>
            <a:spLocks noGrp="1"/>
          </p:cNvSpPr>
          <p:nvPr>
            <p:ph type="title"/>
          </p:nvPr>
        </p:nvSpPr>
        <p:spPr>
          <a:xfrm>
            <a:off x="640079" y="2053641"/>
            <a:ext cx="3669161" cy="2760098"/>
          </a:xfrm>
        </p:spPr>
        <p:txBody>
          <a:bodyPr>
            <a:normAutofit/>
          </a:bodyPr>
          <a:lstStyle/>
          <a:p>
            <a:r>
              <a:rPr lang="nl-NL">
                <a:solidFill>
                  <a:srgbClr val="FFFFFF"/>
                </a:solidFill>
              </a:rPr>
              <a:t>Uitleg opdrachten </a:t>
            </a:r>
          </a:p>
        </p:txBody>
      </p:sp>
      <p:sp>
        <p:nvSpPr>
          <p:cNvPr id="3" name="Tijdelijke aanduiding voor inhoud 2">
            <a:extLst>
              <a:ext uri="{FF2B5EF4-FFF2-40B4-BE49-F238E27FC236}">
                <a16:creationId xmlns:a16="http://schemas.microsoft.com/office/drawing/2014/main" id="{2DD62388-AA94-4226-B85A-CB4431DF0975}"/>
              </a:ext>
            </a:extLst>
          </p:cNvPr>
          <p:cNvSpPr>
            <a:spLocks noGrp="1"/>
          </p:cNvSpPr>
          <p:nvPr>
            <p:ph idx="1"/>
          </p:nvPr>
        </p:nvSpPr>
        <p:spPr>
          <a:xfrm>
            <a:off x="6090574" y="801866"/>
            <a:ext cx="5306084" cy="5230634"/>
          </a:xfrm>
        </p:spPr>
        <p:txBody>
          <a:bodyPr anchor="ctr">
            <a:normAutofit/>
          </a:bodyPr>
          <a:lstStyle/>
          <a:p>
            <a:pPr marL="0" indent="0">
              <a:buNone/>
            </a:pPr>
            <a:r>
              <a:rPr lang="nl-NL" sz="2000" b="1">
                <a:solidFill>
                  <a:srgbClr val="000000"/>
                </a:solidFill>
              </a:rPr>
              <a:t>Opdracht: Observatieformulier</a:t>
            </a:r>
            <a:endParaRPr lang="nl-NL" sz="2000">
              <a:solidFill>
                <a:srgbClr val="000000"/>
              </a:solidFill>
            </a:endParaRPr>
          </a:p>
          <a:p>
            <a:r>
              <a:rPr lang="nl-NL" sz="2000">
                <a:solidFill>
                  <a:srgbClr val="000000"/>
                </a:solidFill>
              </a:rPr>
              <a:t>Naast de intakelijst(en) kun je observeren als middel gebruiken om meer specifieke informatie over de cliënt te ontdekken.</a:t>
            </a:r>
          </a:p>
          <a:p>
            <a:r>
              <a:rPr lang="nl-NL" sz="2000">
                <a:solidFill>
                  <a:srgbClr val="000000"/>
                </a:solidFill>
              </a:rPr>
              <a:t>Maak een observatieformulier met vragen die van toepassing zijn om de beginsituatie van de cliënt scherper te krijgen.</a:t>
            </a:r>
          </a:p>
          <a:p>
            <a:endParaRPr lang="nl-NL" sz="2000">
              <a:solidFill>
                <a:srgbClr val="000000"/>
              </a:solidFill>
            </a:endParaRPr>
          </a:p>
          <a:p>
            <a:pPr marL="0" indent="0">
              <a:buNone/>
            </a:pPr>
            <a:r>
              <a:rPr lang="nl-NL" sz="2000" b="1">
                <a:solidFill>
                  <a:srgbClr val="000000"/>
                </a:solidFill>
              </a:rPr>
              <a:t>Opdracht: Plan uitvoeren &amp; evalueren</a:t>
            </a:r>
            <a:endParaRPr lang="nl-NL" sz="2000">
              <a:solidFill>
                <a:srgbClr val="000000"/>
              </a:solidFill>
            </a:endParaRPr>
          </a:p>
          <a:p>
            <a:r>
              <a:rPr lang="nl-NL" sz="2000">
                <a:solidFill>
                  <a:srgbClr val="000000"/>
                </a:solidFill>
              </a:rPr>
              <a:t>Beschrijf in deze opdracht hoe jullie het begeleidingsplan van de (zelfbedachte) cliënt zouden gaan uitvoeren en hoe jullie dit in een verslaglegging zouden evalueren. Voeg dit ook toe aan het dossier van de cliënt.</a:t>
            </a:r>
          </a:p>
          <a:p>
            <a:pPr marL="0" indent="0">
              <a:buNone/>
            </a:pPr>
            <a:endParaRPr lang="nl-NL" sz="2000">
              <a:solidFill>
                <a:srgbClr val="000000"/>
              </a:solidFill>
            </a:endParaRPr>
          </a:p>
        </p:txBody>
      </p:sp>
    </p:spTree>
    <p:extLst>
      <p:ext uri="{BB962C8B-B14F-4D97-AF65-F5344CB8AC3E}">
        <p14:creationId xmlns:p14="http://schemas.microsoft.com/office/powerpoint/2010/main" val="226430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778349-804D-4C3C-A529-531D73ADE055}"/>
              </a:ext>
            </a:extLst>
          </p:cNvPr>
          <p:cNvSpPr>
            <a:spLocks noGrp="1"/>
          </p:cNvSpPr>
          <p:nvPr>
            <p:ph type="title"/>
          </p:nvPr>
        </p:nvSpPr>
        <p:spPr>
          <a:xfrm>
            <a:off x="1156851" y="637762"/>
            <a:ext cx="9888496" cy="900131"/>
          </a:xfrm>
        </p:spPr>
        <p:txBody>
          <a:bodyPr anchor="t">
            <a:normAutofit/>
          </a:bodyPr>
          <a:lstStyle/>
          <a:p>
            <a:r>
              <a:rPr lang="nl-NL" sz="4000">
                <a:solidFill>
                  <a:schemeClr val="bg1"/>
                </a:solidFill>
              </a:rPr>
              <a:t>Uitleg opdrachten</a:t>
            </a:r>
          </a:p>
        </p:txBody>
      </p:sp>
      <p:sp>
        <p:nvSpPr>
          <p:cNvPr id="14"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jdelijke aanduiding voor inhoud 2">
            <a:extLst>
              <a:ext uri="{FF2B5EF4-FFF2-40B4-BE49-F238E27FC236}">
                <a16:creationId xmlns:a16="http://schemas.microsoft.com/office/drawing/2014/main" id="{0BBF34E9-D89C-4260-99C6-C84FF4465C8D}"/>
              </a:ext>
            </a:extLst>
          </p:cNvPr>
          <p:cNvSpPr>
            <a:spLocks noGrp="1"/>
          </p:cNvSpPr>
          <p:nvPr>
            <p:ph idx="1"/>
          </p:nvPr>
        </p:nvSpPr>
        <p:spPr>
          <a:xfrm>
            <a:off x="1155548" y="2217343"/>
            <a:ext cx="9880893" cy="3959619"/>
          </a:xfrm>
        </p:spPr>
        <p:txBody>
          <a:bodyPr>
            <a:normAutofit/>
          </a:bodyPr>
          <a:lstStyle/>
          <a:p>
            <a:pPr marL="0" indent="0">
              <a:buNone/>
            </a:pPr>
            <a:r>
              <a:rPr lang="nl-NL" sz="1700" b="1"/>
              <a:t>Opdracht: Cliënt dossier opstellen</a:t>
            </a:r>
            <a:endParaRPr lang="nl-NL" sz="1700"/>
          </a:p>
          <a:p>
            <a:r>
              <a:rPr lang="nl-NL" sz="1700"/>
              <a:t>Wanneer je een intake met een cliënt hebt gehad en de cliënt begint bij jullie op de dagbesteding stel je een dossier op. Dit is wat jullie ook gaan doen!</a:t>
            </a:r>
          </a:p>
          <a:p>
            <a:r>
              <a:rPr lang="nl-NL" sz="1700"/>
              <a:t>Jullie gaan een dossier opstellen over een (zelfbedachte) cliënt bij jullie op de opvang.</a:t>
            </a:r>
          </a:p>
          <a:p>
            <a:r>
              <a:rPr lang="nl-NL" sz="1700"/>
              <a:t>In het dossier komen onder andere terug:</a:t>
            </a:r>
          </a:p>
          <a:p>
            <a:r>
              <a:rPr lang="nl-NL" sz="1700"/>
              <a:t>De persoonsgegevens;</a:t>
            </a:r>
          </a:p>
          <a:p>
            <a:r>
              <a:rPr lang="nl-NL" sz="1700"/>
              <a:t>Een ingevulde intakelijst;</a:t>
            </a:r>
          </a:p>
          <a:p>
            <a:r>
              <a:rPr lang="nl-NL" sz="1700"/>
              <a:t>Een ingevuld observatieformulier(tip: gebruik hiervoor een filmpje);</a:t>
            </a:r>
          </a:p>
          <a:p>
            <a:r>
              <a:rPr lang="nl-NL" sz="1700"/>
              <a:t>De hulpvraag;</a:t>
            </a:r>
          </a:p>
          <a:p>
            <a:r>
              <a:rPr lang="nl-NL" sz="1700"/>
              <a:t>Een hoofddoel en 5 werkdoelen;</a:t>
            </a:r>
          </a:p>
          <a:p>
            <a:r>
              <a:rPr lang="nl-NL" sz="1700"/>
              <a:t>Het begeleidingsplan;</a:t>
            </a:r>
          </a:p>
          <a:p>
            <a:endParaRPr lang="nl-NL" sz="1700"/>
          </a:p>
        </p:txBody>
      </p:sp>
    </p:spTree>
    <p:extLst>
      <p:ext uri="{BB962C8B-B14F-4D97-AF65-F5344CB8AC3E}">
        <p14:creationId xmlns:p14="http://schemas.microsoft.com/office/powerpoint/2010/main" val="399046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EA566E-F640-4377-89C7-39EEFB4B960E}"/>
              </a:ext>
            </a:extLst>
          </p:cNvPr>
          <p:cNvSpPr>
            <a:spLocks noGrp="1"/>
          </p:cNvSpPr>
          <p:nvPr>
            <p:ph type="title"/>
          </p:nvPr>
        </p:nvSpPr>
        <p:spPr>
          <a:xfrm>
            <a:off x="1446663" y="1259958"/>
            <a:ext cx="3780430" cy="2481727"/>
          </a:xfrm>
        </p:spPr>
        <p:txBody>
          <a:bodyPr vert="horz" lIns="91440" tIns="45720" rIns="91440" bIns="45720" rtlCol="0" anchor="b">
            <a:normAutofit/>
          </a:bodyPr>
          <a:lstStyle/>
          <a:p>
            <a:pPr algn="ctr"/>
            <a:r>
              <a:rPr lang="en-US" sz="3200">
                <a:solidFill>
                  <a:schemeClr val="bg1">
                    <a:alpha val="60000"/>
                  </a:schemeClr>
                </a:solidFill>
              </a:rPr>
              <a:t>Aan de slag!</a:t>
            </a:r>
          </a:p>
        </p:txBody>
      </p:sp>
      <p:pic>
        <p:nvPicPr>
          <p:cNvPr id="1026" name="Picture 2" descr="Groepswerk 4 Het Raadsel Van De Mannequinscirkel Stock Illustratie -  Illustratie bestaande uit persoon, grappig: 72313497">
            <a:extLst>
              <a:ext uri="{FF2B5EF4-FFF2-40B4-BE49-F238E27FC236}">
                <a16:creationId xmlns:a16="http://schemas.microsoft.com/office/drawing/2014/main" id="{22736EDB-3420-4638-9852-C5B6B3F3DC3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89"/>
          <a:stretch/>
        </p:blipFill>
        <p:spPr bwMode="auto">
          <a:xfrm>
            <a:off x="6107503" y="685799"/>
            <a:ext cx="5410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1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D226A3-7291-4114-9050-C9E4602A3EBC}"/>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n-US" sz="6000"/>
              <a:t>Uitchecken </a:t>
            </a: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EF4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itchecken, dat zou ook handig zijn..">
            <a:extLst>
              <a:ext uri="{FF2B5EF4-FFF2-40B4-BE49-F238E27FC236}">
                <a16:creationId xmlns:a16="http://schemas.microsoft.com/office/drawing/2014/main" id="{F5C18843-AD35-419A-8DFA-98456D7F7E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60" r="1" b="4513"/>
          <a:stretch/>
        </p:blipFill>
        <p:spPr bwMode="auto">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2148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317</Words>
  <Application>Microsoft Office PowerPoint</Application>
  <PresentationFormat>Breedbeeld</PresentationFormat>
  <Paragraphs>39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Dagbesteding: methodisch begeleiden van dagbesteding</vt:lpstr>
      <vt:lpstr>Planning voor vandaag </vt:lpstr>
      <vt:lpstr>Inchecken </vt:lpstr>
      <vt:lpstr>Begrippen</vt:lpstr>
      <vt:lpstr>Uitleg opdrachten </vt:lpstr>
      <vt:lpstr>Uitleg opdrachten </vt:lpstr>
      <vt:lpstr>Uitleg opdrachten</vt:lpstr>
      <vt:lpstr>Aan de slag!</vt:lpstr>
      <vt:lpstr>Uitchecken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Dagbesteding</dc:title>
  <dc:creator>Jason Arends</dc:creator>
  <cp:lastModifiedBy>Jason Arends</cp:lastModifiedBy>
  <cp:revision>1</cp:revision>
  <dcterms:created xsi:type="dcterms:W3CDTF">2020-09-04T14:11:01Z</dcterms:created>
  <dcterms:modified xsi:type="dcterms:W3CDTF">2020-09-05T11:52:06Z</dcterms:modified>
</cp:coreProperties>
</file>